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jNASaAcqyVCxnxZ/YDIhHm3WJG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17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oogle.com/maps/d/edit?mid=1oo3ah0RWRNyO9-Q0TRUFirWv5yHTYtQ&amp;usp=share_link" TargetMode="External"/><Relationship Id="rId4" Type="http://schemas.openxmlformats.org/officeDocument/2006/relationships/hyperlink" Target="https://drive.google.com/drive/folders/12hW_el_D4HJ9VE_DtF-c-GQswgloYn-R?usp=share_link" TargetMode="External"/><Relationship Id="rId5" Type="http://schemas.openxmlformats.org/officeDocument/2006/relationships/hyperlink" Target="https://www.google.com/maps/d/edit?mid=1oo3ah0RWRNyO9-Q0TRUFirWv5yHTYtQ&amp;usp=share_link" TargetMode="External"/><Relationship Id="rId6" Type="http://schemas.openxmlformats.org/officeDocument/2006/relationships/hyperlink" Target="https://drive.google.com/drive/folders/12hW_el_D4HJ9VE_DtF-c-GQswgloYn-R?usp=shar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55811" y="923330"/>
            <a:ext cx="366722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Genel Özellikler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Doğalgaz Sistemi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Isıya Dayanıklı Bims Kullanılmıştır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Akıllı Asansör Sistemi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Jeneratörü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 İçinde Yangın Detektörü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415343" y="923330"/>
            <a:ext cx="390908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Общие характеристики: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 природного газа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Используется термостойкая пемза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Умная лифтовая система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Полный генератор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Детектор пожара внутри здания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3215312" y="0"/>
            <a:ext cx="50946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ILKEM BRILLIANT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55811" y="3275863"/>
            <a:ext cx="418351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Sosyal Alan Özellikleri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Yüzme Havuzu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Otopark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Çocuk Oyun Alanı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Kamelya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Blok altında fitness, sauna ve hamam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7451568" y="3275863"/>
            <a:ext cx="387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социальной зоны: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Открытый плавательный бассейн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Открытая парковка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Открытая детская площадка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Беседки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Фитнес, сауна и хамам (в блоке Б)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811" y="5218994"/>
            <a:ext cx="488839" cy="48883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37016" y="5341204"/>
            <a:ext cx="12715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Sahil : 2 Dk.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343" y="5218994"/>
            <a:ext cx="488839" cy="4888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7921504" y="5278747"/>
            <a:ext cx="2112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пляжа  - 2минут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79231" y="1819849"/>
            <a:ext cx="2931123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İç Mekân Özellikleri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Asma Tavan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Mutfak Dolapları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Vestiyer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Banyo Dolapları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Mutfak Tezgâhı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Çelik Dış Kapı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Pvc Pencerelere Isıcam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İthal Silikon Bazlı Boya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Sınıf Banyo Armatürleri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Sınıf Duşa Kabin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mm Derzli Parke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 Balkon Korkulukları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7409602" y="1819849"/>
            <a:ext cx="471289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Внутренние особенности: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Подвесной потолок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Кухонные шкафы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Шкаф в прихожей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Шкаф в ванной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Кухонная столешница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Стальная входная дверь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Стеклопакеты для окон ПВХ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Импортная краска на силиконовой основе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Сантехника 1-го класса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Душевая кабина 1-го класса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Ламинат толщиной 10 мм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Стеклянные балконные перила,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197728" y="123092"/>
            <a:ext cx="50946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ILKEM BRILLIANT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74089" y="1307370"/>
            <a:ext cx="4894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12589/2 ada parselde bulunan 5.997 M</a:t>
            </a:r>
            <a:r>
              <a:rPr baseline="30000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arsaya inşa edilen projemiz 3 bloktan oluşmaktadır.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Blok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B Blok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katlıdır.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Blok 12 katlıdır.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Blokta katlardaki daire sayısı 5 adettir.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Toplam daire sayısı: 79 Adet(2+1) 121 Adet (1+1)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Daireler 1+1 ve 2+1 den oluşmaktadır.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6343882" y="1297745"/>
            <a:ext cx="56694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СТРОЯЩИЙСЯ ПРОЕКТ НА 12589/2 АДА ПАРСЕЛЬ УЧАСТКАХ ЗЕМЛИ ПЛОЩАДЬЮ 5.997 M</a:t>
            </a:r>
            <a:r>
              <a:rPr baseline="30000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БУДЕТ СОСТОЯТЬ ИЗ 3- МИ БЛОКОВ.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А и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состоит из 1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этажей + 0 этаж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 С из 1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этажей + 0 этаж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5 квартир на каждом этаже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Общее количество квартир: 79 квартир (2+1) 121 квартир (1+1)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Квартиры планировки 1+1 и 2+1.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23564" y="5303335"/>
            <a:ext cx="525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 inşa başlangıç tarihimiz:30.12.2022: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 inşa bitiş tarihim  30.12.2024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343881" y="5164922"/>
            <a:ext cx="56692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НАЧАЛО СТРОИТЕЛЬСТВА:30.12.2022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ОКОНЧАНИЕ СТРОИТЕЛЬСТВА: 30.12.2024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3259272" y="219807"/>
            <a:ext cx="50946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ILKEM BRILLIANT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699590" y="1700803"/>
            <a:ext cx="47067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Konum: </a:t>
            </a:r>
            <a:r>
              <a:rPr lang="tr-T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99590" y="2143565"/>
            <a:ext cx="25877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Sözleşme Şablonları : </a:t>
            </a:r>
            <a:r>
              <a:rPr lang="tr-T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699590" y="2682580"/>
            <a:ext cx="434099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Brilliant projemiz için;</a:t>
            </a:r>
            <a:b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Ödeme planımız 30.09.2024’e  kadar hazırlanmaktadır.</a:t>
            </a:r>
            <a:b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az %50 peşinat ve geri kalan tutar eşit olacak şekilde en fazla 3 ayda bir olacak şekilde taksitlendirilebilir.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6917511" y="1700803"/>
            <a:ext cx="2729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Место расположения:</a:t>
            </a:r>
            <a:r>
              <a:rPr lang="tr-T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917511" y="2143565"/>
            <a:ext cx="24352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Образец договора:</a:t>
            </a:r>
            <a:r>
              <a:rPr lang="tr-T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912789" y="2682580"/>
            <a:ext cx="488000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нашего проекта Brilliant;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 план платежей готовится до 30.09.2024.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можно оплатить в рассрочку с минимальным первоначальным взносом 50% и оставшейся суммой, не более чем каждые 3 месяца.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259272" y="219807"/>
            <a:ext cx="50946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ILKEM BRILLIANT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2022-12-23T07:49:32Z</dcterms:created>
  <dc:creator>Can</dc:creator>
</cp:coreProperties>
</file>