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ifomRhMS6pzvmPSAgMMxqkz1zN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www.google.com/maps/d/edit?mid=11yoyfLlgvYg6xsZjmI2egLMoWHT-jQE&amp;usp=share_link" TargetMode="External"/><Relationship Id="rId5" Type="http://schemas.openxmlformats.org/officeDocument/2006/relationships/hyperlink" Target="https://drive.google.com/drive/folders/1Tg0M24iEpILxgS4Nz4zyBw7o-HCiaEAt" TargetMode="External"/><Relationship Id="rId6" Type="http://schemas.openxmlformats.org/officeDocument/2006/relationships/hyperlink" Target="https://www.google.com/maps/d/edit?mid=11yoyfLlgvYg6xsZjmI2egLMoWHT-jQE&amp;usp=share_link" TargetMode="External"/><Relationship Id="rId7" Type="http://schemas.openxmlformats.org/officeDocument/2006/relationships/hyperlink" Target="https://drive.google.com/drive/folders/1Tg0M24iEpILxgS4Nz4zyBw7o-HCiaE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7000"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88757" y="1174281"/>
            <a:ext cx="366722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Genel Özellikler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Doğalgaz Sistemi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Isıya Dayanıklı Bims Kullanılmıştır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Akıllı Asansör Sistemi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 İçinde Yangın Detektörü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Jeneratörü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288757" y="3003185"/>
            <a:ext cx="2931123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İç Mekân Özellikleri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Asma Tavan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Mutfak Dolapları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Vestiyer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Banyo Dolapları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Mutfak Tezgâhı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Çelik Dış Kapı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Pvc Pencerelere Isıcam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İthal Silikon Bazlı Boya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Sınıf Banyo Armatürleri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Sınıf Duşa Kabin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mm Derzli Parke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 Balkon Korkulukları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398635" y="1174281"/>
            <a:ext cx="400051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Общие характеристики: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Система природного газа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Используется термостойкая пемза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Умная лифтовая система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Внутренний пожарный извещатель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Полный генератор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7398635" y="3003185"/>
            <a:ext cx="4712893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Внутренние особенности: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Подвесной потолок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Кухонные шкафы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Шкаф в прихожей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Шкаф в ванной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Кухонная столешница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Стальная входная дверь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Стеклопакеты для окон ПВХ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Импортная краска на силиконовой основе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Сантехника 1-го класса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Душевая кабина 1-го класса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Ламинат толщиной 10 мм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Стеклянные балконные перила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759821" y="250951"/>
            <a:ext cx="43749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ILKEM CENTER</a:t>
            </a:r>
            <a:endParaRPr b="1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7000"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510139" y="578036"/>
            <a:ext cx="2678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Sosyal Alan Özellikleri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Açık Yüzme Havuzu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Açık ve Kapalı Otopark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Açık Çocuk Oyun Alanı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Kamelya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Basketbol sahası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Kapalı Spor Salonu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952150" y="578036"/>
            <a:ext cx="381886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Особенности социальной зоны: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Открытый плавательный бассейн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Открытая и закрытая парковка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Открытая детская площадка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Беседки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Баскетбольная площадка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Закрытый спортивный зал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519863" y="2782376"/>
            <a:ext cx="282500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Meydan Özellikleri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Süs Havuzu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Kafeler ve Restoranlar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Yürüyüş alanı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Kamelyalar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Açık ve Kapalı Mağazalar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945972" y="2782377"/>
            <a:ext cx="426302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Особенности територии: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Декоративный бассейн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Кафе и рестораны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прогулочная зона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Беседки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Открытые и закрытые торговые точки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04775" y="526501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612" y="4564241"/>
            <a:ext cx="481262" cy="38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5972" y="4564242"/>
            <a:ext cx="481262" cy="38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998978" y="4646400"/>
            <a:ext cx="2674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Havalimanı : 10 Dk. – 7 Km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833" y="5060989"/>
            <a:ext cx="471904" cy="47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972" y="5060989"/>
            <a:ext cx="471904" cy="47190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010737" y="5173256"/>
            <a:ext cx="37011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Tarsu Alışveriş Merkezi : 1 Dk. – 20 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8301" y="5635235"/>
            <a:ext cx="488839" cy="48883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89506" y="5757445"/>
            <a:ext cx="22553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Sahil : 10 Dk. – 10 Km.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9227" y="5635235"/>
            <a:ext cx="488839" cy="48883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7455388" y="5694988"/>
            <a:ext cx="2902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пляжа  - 10км (10 минут)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7417876" y="4642825"/>
            <a:ext cx="31788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аэропорта – 7км (10 минут)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7417876" y="5148432"/>
            <a:ext cx="3487621" cy="609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ТЦ «TARSU» - 20м. (1 минут)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6840094" y="6200835"/>
            <a:ext cx="51589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дополнение: будет открыт общественный пляж.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52612" y="6312582"/>
            <a:ext cx="30871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 olarak : Halk plajı açılacaktır.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7000"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182881" y="375385"/>
            <a:ext cx="4894447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20000m2 Sosyal alan ve 10000m2 mağaza olmak üzere toplamda 30000m2 meydan alanı.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4805/1,  4806/1, 4807/1 ada parselde bulunan 41.080 M</a:t>
            </a:r>
            <a:r>
              <a:rPr baseline="3000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arsaya inşa edilen projemiz 7 bloktan oluşmaktadır. Her Blok 15 katlıdır.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blokta 237 adet 1+1, 75 adet 2+1 daire olmak üzere toplam 312 daire bulunmaktadır.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blokta 237 adet 1+1, 75 adet 2+1 daire olmak üzere toplam 312 daire bulunmaktadır.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6352674" y="365760"/>
            <a:ext cx="566927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ТЕРИТОРИИ В 30000М2 БУДЕТ ОТВЕДЕНО 20000М2 ПОД СОЦИАЛЬНУЮ ЗОНУ И 10000М2 ПОД ТОРГОВУЮ ЗОНУ.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СТРОЯЩИЙСЯ ПРОЕКТ НА 4805/1, 4806/1, 4807/1 АДА ПАРСЕЛЬ УЧАСТКАХ ЗЕМЛИ ПЛОЩАДЬЮ 41080 М2 БУДЕТ СОСТОЯТЬ ИЗ 7- МИ БЛОКОВ. КАЖДЫЙ БЛОК ПО 15 ЭТАЖЕЙ.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Всего в Блоке А 312 квартир, из них 237 квартир 1+1 и 75 квартир 2+1.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Всего в Блоке B 312 квартир, из них 237 квартир 1+1 и 75 квартир 2+1.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82881" y="4501679"/>
            <a:ext cx="52554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 inşa başlangıç tarihimiz:10.10.2022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 inşa bitiş tarihimiz;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Paris (A blok) ve Tokyo (B blok ) bitiş tarihi: 10.10.2024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Diğer blokların inşa bitiş tarihi :10.10.2025 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6352674" y="4501679"/>
            <a:ext cx="5669279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НАЧАЛО СТРОИТЕЛЬСТВА:10.10.2022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ОКОНЧАНИЕ СТРОИТЕЛЬСТВА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PARIS (A BLOK) И TOKYO (B BLOK) БУДУТ ЗАВЕРШЕНЫ 10.10.2024.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ДРУГИЕ БЛОКИ И ОКОНЧАНИЕ СТРОИТЕЛЬСТВА 10.10.2025</a:t>
            </a:r>
            <a:r>
              <a:rPr b="0" i="0" lang="ru-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7000"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972151" y="654518"/>
            <a:ext cx="47067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Konum: </a:t>
            </a: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972151" y="1097280"/>
            <a:ext cx="25877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Sözleşme Şablonları : </a:t>
            </a: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972151" y="1636295"/>
            <a:ext cx="434099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projemiz için;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Ödeme planımız 30.06.2024’e  kadar hazırlanmaktadır.</a:t>
            </a: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az %50 peşinat ve geri kalan tutar eşit olacak şekilde en fazla 3 ayda bir olacak şekilde taksitlendirilebilir.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7190072" y="654518"/>
            <a:ext cx="2729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Место расположения:</a:t>
            </a: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7190072" y="1097280"/>
            <a:ext cx="24352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Образец договора:</a:t>
            </a: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7185350" y="1636295"/>
            <a:ext cx="4880008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нашего проекта Center;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 план платежей готовится до 30.06.2024.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 можно оплатить в рассрочку с минимальным первоначальным взносом 50% и оставшейся суммой, не более чем каждые 3 месяца.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2022-12-23T07:49:32Z</dcterms:created>
  <dc:creator>Can</dc:creator>
</cp:coreProperties>
</file>